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72" r:id="rId11"/>
    <p:sldId id="271" r:id="rId12"/>
    <p:sldId id="270" r:id="rId13"/>
    <p:sldId id="269" r:id="rId14"/>
    <p:sldId id="265" r:id="rId15"/>
    <p:sldId id="268" r:id="rId16"/>
    <p:sldId id="267" r:id="rId17"/>
    <p:sldId id="276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60" d="100"/>
          <a:sy n="60" d="100"/>
        </p:scale>
        <p:origin x="-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9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4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0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1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9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9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96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6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9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6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3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7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6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5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2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4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7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9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8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6EAD13-DAE8-4D45-87D4-136B0FA941F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51A2B0-A178-45B2-BA82-97E432C6C0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9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1225"/>
            <a:ext cx="10278969" cy="71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79050" y="404664"/>
            <a:ext cx="8928992" cy="1728192"/>
          </a:xfrm>
        </p:spPr>
        <p:txBody>
          <a:bodyPr>
            <a:noAutofit/>
            <a:scene3d>
              <a:camera prst="perspectiveContrastingRightFacing"/>
              <a:lightRig rig="threePt" dir="t"/>
            </a:scene3d>
          </a:bodyPr>
          <a:lstStyle/>
          <a:p>
            <a:pPr marL="45720" indent="0" algn="ctr">
              <a:buNone/>
            </a:pP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Веселі загадки для уважних малюків</a:t>
            </a:r>
          </a:p>
          <a:p>
            <a:pPr marL="45720" indent="0" algn="ctr">
              <a:buNone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Частина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844824"/>
            <a:ext cx="4139952" cy="446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1\Desktop\Новая папка (3)\cartoon_img_08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75" y="3140968"/>
            <a:ext cx="2328605" cy="34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4343168"/>
            <a:ext cx="5616623" cy="864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100" dirty="0">
                <a:solidFill>
                  <a:srgbClr val="4E67C8">
                    <a:lumMod val="75000"/>
                  </a:srgbClr>
                </a:solidFill>
              </a:rPr>
              <a:t>За матеріалами </a:t>
            </a:r>
            <a:r>
              <a:rPr lang="uk-UA" sz="1400" dirty="0">
                <a:solidFill>
                  <a:srgbClr val="4E67C8">
                    <a:lumMod val="75000"/>
                  </a:srgbClr>
                </a:solidFill>
              </a:rPr>
              <a:t>Юлії </a:t>
            </a:r>
            <a:r>
              <a:rPr lang="uk-UA" sz="1400" dirty="0" err="1">
                <a:solidFill>
                  <a:srgbClr val="4E67C8">
                    <a:lumMod val="75000"/>
                  </a:srgbClr>
                </a:solidFill>
              </a:rPr>
              <a:t>Турчиної</a:t>
            </a:r>
            <a:r>
              <a:rPr lang="en-US" sz="1400" dirty="0">
                <a:solidFill>
                  <a:srgbClr val="4E67C8">
                    <a:lumMod val="75000"/>
                  </a:srgbClr>
                </a:solidFill>
              </a:rPr>
              <a:t> Abetka_logopedka@ukr.net</a:t>
            </a:r>
            <a:r>
              <a:rPr lang="uk-UA" sz="1400" dirty="0">
                <a:solidFill>
                  <a:srgbClr val="4E67C8">
                    <a:lumMod val="75000"/>
                  </a:srgbClr>
                </a:solidFill>
              </a:rPr>
              <a:t>  </a:t>
            </a:r>
            <a:r>
              <a:rPr lang="uk-UA" sz="1100" dirty="0">
                <a:solidFill>
                  <a:srgbClr val="4E67C8">
                    <a:lumMod val="75000"/>
                  </a:srgbClr>
                </a:solidFill>
              </a:rPr>
              <a:t>адаптувала вчитель-логопед вищої категорії Херсонського ясел-садка №11   комбінованого типу з логопедичними групами Херсонської міської ради</a:t>
            </a:r>
            <a:r>
              <a:rPr lang="ru-RU" sz="1100" dirty="0">
                <a:solidFill>
                  <a:srgbClr val="4E67C8">
                    <a:lumMod val="75000"/>
                  </a:srgbClr>
                </a:solidFill>
              </a:rPr>
              <a:t> </a:t>
            </a:r>
            <a:r>
              <a:rPr lang="uk-UA" sz="1400" b="1" dirty="0">
                <a:solidFill>
                  <a:srgbClr val="4E67C8">
                    <a:lumMod val="75000"/>
                  </a:srgbClr>
                </a:solidFill>
              </a:rPr>
              <a:t>Євгоровська Ірина Геннадіївна </a:t>
            </a:r>
            <a:endParaRPr lang="ru-RU" sz="1400" b="1" dirty="0">
              <a:solidFill>
                <a:srgbClr val="4E67C8">
                  <a:lumMod val="75000"/>
                </a:srgbClr>
              </a:solidFill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577" y="2276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69" y="0"/>
            <a:ext cx="102789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99592" y="332656"/>
            <a:ext cx="7632848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Із качиного яйця</a:t>
            </a:r>
          </a:p>
          <a:p>
            <a:pPr algn="ctr"/>
            <a:r>
              <a:rPr lang="uk-UA" sz="3600" dirty="0" smtClean="0"/>
              <a:t>Вилупилася …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34617"/>
            <a:ext cx="2372116" cy="217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34617"/>
            <a:ext cx="1847712" cy="217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546451" y="5507603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843808" y="5507603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6014934" y="553564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145492" y="554305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69" y="0"/>
            <a:ext cx="102789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99592" y="332656"/>
            <a:ext cx="7632848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З крамниці хлібної несу</a:t>
            </a:r>
          </a:p>
          <a:p>
            <a:pPr algn="ctr"/>
            <a:r>
              <a:rPr lang="uk-UA" sz="3600" dirty="0" smtClean="0"/>
              <a:t>Солодку з маком …</a:t>
            </a:r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9849"/>
            <a:ext cx="2304256" cy="202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9848"/>
            <a:ext cx="2200708" cy="202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532116" y="5077989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624934" y="5089577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6387889" y="5089577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732179" y="5089577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69" y="0"/>
            <a:ext cx="102789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99592" y="332656"/>
            <a:ext cx="7632848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Зачитали ми до дір</a:t>
            </a:r>
          </a:p>
          <a:p>
            <a:pPr algn="ctr"/>
            <a:r>
              <a:rPr lang="uk-UA" sz="3600" dirty="0" smtClean="0"/>
              <a:t>Із картинками …</a:t>
            </a:r>
            <a:endParaRPr lang="ru-RU" sz="3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19066"/>
            <a:ext cx="21145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2896"/>
            <a:ext cx="1584176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084168" y="560637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7092280" y="561796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938483" y="5417071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2276943" y="5417071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69" y="0"/>
            <a:ext cx="102789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99592" y="332656"/>
            <a:ext cx="7632848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Прокидатися нам слід, </a:t>
            </a:r>
          </a:p>
          <a:p>
            <a:pPr algn="ctr"/>
            <a:r>
              <a:rPr lang="uk-UA" sz="3600" dirty="0" smtClean="0"/>
              <a:t>Вже прокукурікав …</a:t>
            </a:r>
            <a:endParaRPr lang="ru-RU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2009413" cy="223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28" y="2350168"/>
            <a:ext cx="1971624" cy="252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542275" y="532062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616471" y="532062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6040160" y="5285335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018919" y="532062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69" y="0"/>
            <a:ext cx="102789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99592" y="332656"/>
            <a:ext cx="7632848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Цілий день блукав грибник, </a:t>
            </a:r>
          </a:p>
          <a:p>
            <a:pPr algn="ctr"/>
            <a:r>
              <a:rPr lang="uk-UA" sz="3600" dirty="0" smtClean="0"/>
              <a:t>А знайшов один …</a:t>
            </a:r>
            <a:endParaRPr lang="ru-RU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1944216" cy="241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996953"/>
            <a:ext cx="2439746" cy="198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012160" y="532062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7164288" y="532062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1475656" y="532062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2705492" y="532062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69" y="0"/>
            <a:ext cx="102789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99592" y="332656"/>
            <a:ext cx="7632848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Повно у дворі калюж, </a:t>
            </a:r>
          </a:p>
          <a:p>
            <a:pPr algn="ctr"/>
            <a:r>
              <a:rPr lang="uk-UA" sz="3600" dirty="0" smtClean="0"/>
              <a:t>Із хмаринки ллється …</a:t>
            </a:r>
            <a:endParaRPr lang="ru-RU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92" y="2708920"/>
            <a:ext cx="224919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1800200" cy="203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675622" y="52356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798787" y="523564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6485912" y="52356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596336" y="523564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69" y="0"/>
            <a:ext cx="102789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99592" y="332656"/>
            <a:ext cx="7632848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На зиму запаси в білки:</a:t>
            </a:r>
          </a:p>
          <a:p>
            <a:pPr algn="ctr"/>
            <a:r>
              <a:rPr lang="uk-UA" sz="3600" dirty="0" smtClean="0"/>
              <a:t>Жолуді, гриби, …</a:t>
            </a:r>
            <a:endParaRPr lang="ru-RU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2378"/>
            <a:ext cx="2592288" cy="16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92378"/>
            <a:ext cx="2223672" cy="16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660232" y="503487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7707329" y="503487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1455921" y="525141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2693769" y="525141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" y="-321627"/>
            <a:ext cx="9140046" cy="717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-726676" y="1340768"/>
            <a:ext cx="540060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Молодці!!!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5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13176"/>
            <a:ext cx="1482401" cy="148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22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61" y="0"/>
            <a:ext cx="921606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352928" cy="420964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sz="2800" dirty="0" smtClean="0"/>
              <a:t>Завдання:    Будьте дуже уважними! Відповідь-рима, яка спаде на думку першою, можливо, не буде вірною. Тому, трішки поміркуйте та дайте правильну відповідь, якщо ви вважаєте, що відповідь вірна – натискайте на червоний кружечок, якщо ні - тисніть синій кружечок.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6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69" y="0"/>
            <a:ext cx="102789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547664" y="332656"/>
            <a:ext cx="684076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Прокотився верхи я, </a:t>
            </a:r>
          </a:p>
          <a:p>
            <a:pPr algn="ctr"/>
            <a:r>
              <a:rPr lang="uk-UA" sz="3600" dirty="0" smtClean="0"/>
              <a:t>Притомилася …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9"/>
          <a:stretch/>
        </p:blipFill>
        <p:spPr bwMode="auto">
          <a:xfrm>
            <a:off x="6084168" y="2521250"/>
            <a:ext cx="2619828" cy="245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098782"/>
            <a:ext cx="2967214" cy="288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516216" y="5210263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7674044" y="5210263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1266536" y="52356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2483768" y="523564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69" y="0"/>
            <a:ext cx="102789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7664" y="332656"/>
            <a:ext cx="684076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Восени збирають діти</a:t>
            </a:r>
          </a:p>
          <a:p>
            <a:pPr algn="ctr"/>
            <a:r>
              <a:rPr lang="uk-UA" sz="3600" dirty="0" smtClean="0"/>
              <a:t>В кошик великі…</a:t>
            </a:r>
            <a:endParaRPr lang="ru-RU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731" y="2772233"/>
            <a:ext cx="2596693" cy="230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" b="2932"/>
          <a:stretch/>
        </p:blipFill>
        <p:spPr bwMode="auto">
          <a:xfrm>
            <a:off x="971599" y="2772234"/>
            <a:ext cx="2611581" cy="230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190474" y="529807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483768" y="529807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6084168" y="5336177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308304" y="5336177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738" y="0"/>
            <a:ext cx="10279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99592" y="332656"/>
            <a:ext cx="7632848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Пенал,  буквар і зошит в Юлі</a:t>
            </a:r>
          </a:p>
          <a:p>
            <a:pPr algn="ctr"/>
            <a:r>
              <a:rPr lang="uk-UA" sz="3600" dirty="0" smtClean="0"/>
              <a:t>Лежать, звичайно, у …</a:t>
            </a:r>
            <a:endParaRPr lang="ru-RU" sz="3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71774"/>
            <a:ext cx="2448272" cy="250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04" y="2771775"/>
            <a:ext cx="2647758" cy="250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899592" y="560637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054570" y="560637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5796136" y="5644061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844804" y="5644061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69" y="0"/>
            <a:ext cx="102789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99592" y="332656"/>
            <a:ext cx="7632848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Суп смачний, гарячий їж!</a:t>
            </a:r>
          </a:p>
          <a:p>
            <a:pPr algn="ctr"/>
            <a:r>
              <a:rPr lang="uk-UA" sz="3600" dirty="0" smtClean="0"/>
              <a:t>Знадобиться тобі …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01174"/>
            <a:ext cx="2867626" cy="175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0" y="3091233"/>
            <a:ext cx="2337977" cy="235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189261" y="560637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267744" y="560637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6729390" y="553564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818060" y="553564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69" y="0"/>
            <a:ext cx="102789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99592" y="332656"/>
            <a:ext cx="7632848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Попросив дідусь Павлушу</a:t>
            </a:r>
          </a:p>
          <a:p>
            <a:pPr algn="ctr"/>
            <a:r>
              <a:rPr lang="uk-UA" sz="3600" dirty="0" smtClean="0"/>
              <a:t>Вставити в світильник …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0" y="2780927"/>
            <a:ext cx="1998370" cy="250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928"/>
            <a:ext cx="1818813" cy="250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507226" y="560637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624934" y="560637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6462604" y="5645737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460870" y="560637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69" y="0"/>
            <a:ext cx="102789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99592" y="332656"/>
            <a:ext cx="7632848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Масло, сир і м’ясо зразу</a:t>
            </a:r>
          </a:p>
          <a:p>
            <a:pPr algn="ctr"/>
            <a:r>
              <a:rPr lang="uk-UA" sz="3600" dirty="0" smtClean="0"/>
              <a:t>Дома покладу у …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24" y="2054400"/>
            <a:ext cx="2884511" cy="288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98087"/>
            <a:ext cx="1368152" cy="234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327561" y="532062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7383162" y="532062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1403648" y="534030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2553679" y="534030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69" y="0"/>
            <a:ext cx="102789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99592" y="332656"/>
            <a:ext cx="7632848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З татком на горище лізу, Довгу беремо …</a:t>
            </a:r>
            <a:endParaRPr lang="ru-RU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2232248" cy="250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2634015" cy="250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156176" y="532062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7380312" y="532062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1713694" y="5356069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2921516" y="5356069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199</Words>
  <Application>Microsoft Office PowerPoint</Application>
  <PresentationFormat>Экран (4:3)</PresentationFormat>
  <Paragraphs>32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16</cp:revision>
  <dcterms:created xsi:type="dcterms:W3CDTF">2020-04-23T17:23:20Z</dcterms:created>
  <dcterms:modified xsi:type="dcterms:W3CDTF">2020-04-28T09:59:26Z</dcterms:modified>
</cp:coreProperties>
</file>