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63" r:id="rId5"/>
    <p:sldId id="262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6EAD13-DAE8-4D45-87D4-136B0FA941F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1A2B0-A178-45B2-BA82-97E432C6C0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1225"/>
            <a:ext cx="10278969" cy="7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9050" y="404664"/>
            <a:ext cx="8928992" cy="1728192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pPr marL="45720" indent="0" algn="ctr">
              <a:buNone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Веселі загадки для уважних малюків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44824"/>
            <a:ext cx="4139952" cy="446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1\Desktop\Новая папка (3)\cartoon_img_0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75" y="3140968"/>
            <a:ext cx="2328605" cy="3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343168"/>
            <a:ext cx="5616623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За матеріалами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Юлії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Турчиної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Abetka_logopedka@ukr.net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адаптувала вчитель-логопед</a:t>
            </a:r>
            <a:r>
              <a:rPr lang="uk-UA" sz="1100" dirty="0">
                <a:solidFill>
                  <a:schemeClr val="accent1">
                    <a:lumMod val="75000"/>
                  </a:schemeClr>
                </a:solidFill>
              </a:rPr>
              <a:t> вищої категорії</a:t>
            </a:r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100" dirty="0">
                <a:solidFill>
                  <a:schemeClr val="accent1">
                    <a:lumMod val="75000"/>
                  </a:schemeClr>
                </a:solidFill>
              </a:rPr>
              <a:t>Херсонського </a:t>
            </a:r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ясел-садка №</a:t>
            </a:r>
            <a:r>
              <a:rPr lang="uk-UA" sz="1100" dirty="0">
                <a:solidFill>
                  <a:schemeClr val="accent1">
                    <a:lumMod val="75000"/>
                  </a:schemeClr>
                </a:solidFill>
              </a:rPr>
              <a:t>11   </a:t>
            </a:r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комбінованого </a:t>
            </a:r>
            <a:r>
              <a:rPr lang="uk-UA" sz="1100" dirty="0">
                <a:solidFill>
                  <a:schemeClr val="accent1">
                    <a:lumMod val="75000"/>
                  </a:schemeClr>
                </a:solidFill>
              </a:rPr>
              <a:t>типу з </a:t>
            </a:r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логопедичними групами </a:t>
            </a:r>
            <a:r>
              <a:rPr lang="uk-UA" sz="1100" dirty="0">
                <a:solidFill>
                  <a:schemeClr val="accent1">
                    <a:lumMod val="75000"/>
                  </a:schemeClr>
                </a:solidFill>
              </a:rPr>
              <a:t>Херсонської міської </a:t>
            </a:r>
            <a:r>
              <a:rPr lang="uk-UA" sz="1100" dirty="0" smtClean="0">
                <a:solidFill>
                  <a:schemeClr val="accent1">
                    <a:lumMod val="75000"/>
                  </a:schemeClr>
                </a:solidFill>
              </a:rPr>
              <a:t>ради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Євгоровська Ірина Геннадіївна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1" y="0"/>
            <a:ext cx="92160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352928" cy="420964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 smtClean="0"/>
              <a:t>Завдання:    Будьте дуже уважними! Відповідь-рима, яка спаде на думку першою, можливо, не буде вірною. Тому, трішки поміркуйте та дайте правильну відповідь, якщо ви вважаєте, що відповідь вірна – натискайте на червоний кружечок, якщо ні - тисніть синій кружечок.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2" y="0"/>
            <a:ext cx="95450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Новая папка (3)\2 - коп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7" y="2647619"/>
            <a:ext cx="3185292" cy="30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Новая папка (3)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71" y="2708920"/>
            <a:ext cx="31037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6084168" y="5907681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7201994" y="5929813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331640" y="586958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411760" y="5907681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63392" y="1076367"/>
            <a:ext cx="609600" cy="6096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476672"/>
            <a:ext cx="4536504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9766" y="332656"/>
            <a:ext cx="634008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 </a:t>
            </a:r>
            <a:r>
              <a:rPr lang="uk-UA" sz="3600" dirty="0" smtClean="0"/>
              <a:t>городі зріє в нас</a:t>
            </a:r>
          </a:p>
          <a:p>
            <a:pPr algn="ctr"/>
            <a:r>
              <a:rPr lang="uk-UA" sz="3600" dirty="0" smtClean="0"/>
              <a:t>червоний круглий…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31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1" y="0"/>
            <a:ext cx="990064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8901608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Ти не знайдеш краще друга. </a:t>
            </a:r>
          </a:p>
          <a:p>
            <a:pPr marL="45720" indent="0" algn="ctr"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Лає відданий….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1\Desktop\Новая папка (3)\2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1" y="2004787"/>
            <a:ext cx="3670131" cy="34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Новая папка (3)\2 - копия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04787"/>
            <a:ext cx="3352482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331640" y="583792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8" name="chimes.wav"/>
            </a:hlinkClick>
          </p:cNvPr>
          <p:cNvSpPr/>
          <p:nvPr/>
        </p:nvSpPr>
        <p:spPr>
          <a:xfrm>
            <a:off x="2674384" y="584276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 highlightClick="1">
              <a:snd r:embed="rId8" name="chimes.wav"/>
            </a:hlinkClick>
          </p:cNvPr>
          <p:cNvSpPr/>
          <p:nvPr/>
        </p:nvSpPr>
        <p:spPr>
          <a:xfrm>
            <a:off x="5652120" y="583622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6879106" y="583452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65806" y="1243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8" y="0"/>
            <a:ext cx="916388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280920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r>
              <a:rPr lang="uk-UA" sz="3600" dirty="0" err="1" smtClean="0"/>
              <a:t>вітлий</a:t>
            </a:r>
            <a:r>
              <a:rPr lang="uk-UA" sz="3600" dirty="0" smtClean="0"/>
              <a:t> день за хмари зник, з неба капає…</a:t>
            </a:r>
            <a:endParaRPr lang="ru-RU" sz="3600" dirty="0"/>
          </a:p>
        </p:txBody>
      </p:sp>
      <p:pic>
        <p:nvPicPr>
          <p:cNvPr id="7170" name="Picture 2" descr="C:\Users\1\Desktop\Новая папка (3)\3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6654"/>
            <a:ext cx="2448272" cy="24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Новая папка (3)\3 - копия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/>
          <a:stretch/>
        </p:blipFill>
        <p:spPr bwMode="auto">
          <a:xfrm>
            <a:off x="5724128" y="2383356"/>
            <a:ext cx="2592288" cy="28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121316" y="5430493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8" name="chimes.wav"/>
            </a:hlinkClick>
          </p:cNvPr>
          <p:cNvSpPr/>
          <p:nvPr/>
        </p:nvSpPr>
        <p:spPr>
          <a:xfrm>
            <a:off x="2318498" y="544522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8" name="chimes.wav"/>
            </a:hlinkClick>
          </p:cNvPr>
          <p:cNvSpPr/>
          <p:nvPr/>
        </p:nvSpPr>
        <p:spPr>
          <a:xfrm>
            <a:off x="6070544" y="5430493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380312" y="54404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94692" y="1229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2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332656"/>
            <a:ext cx="6840760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На маму я чекав давно, піду, відкрию їй… 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9162"/>
            <a:ext cx="2854608" cy="327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24" y="1758418"/>
            <a:ext cx="3384376" cy="42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827584" y="5447863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 highlightClick="1">
              <a:snd r:embed="rId8" name="chimes.wav"/>
            </a:hlinkClick>
          </p:cNvPr>
          <p:cNvSpPr/>
          <p:nvPr/>
        </p:nvSpPr>
        <p:spPr>
          <a:xfrm>
            <a:off x="6300192" y="6099253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24528" y="1086473"/>
            <a:ext cx="609600" cy="609600"/>
          </a:xfrm>
          <a:prstGeom prst="rect">
            <a:avLst/>
          </a:prstGeom>
        </p:spPr>
      </p:pic>
      <p:sp>
        <p:nvSpPr>
          <p:cNvPr id="14" name="Овал 13">
            <a:hlinkClick r:id="" action="ppaction://noaction" highlightClick="1">
              <a:snd r:embed="rId8" name="chimes.wav"/>
            </a:hlinkClick>
          </p:cNvPr>
          <p:cNvSpPr/>
          <p:nvPr/>
        </p:nvSpPr>
        <p:spPr>
          <a:xfrm>
            <a:off x="2032341" y="5417987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380312" y="610877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1"/>
            <a:ext cx="9289032" cy="708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548680"/>
            <a:ext cx="684076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У селі я бачив знову в пір'ї, з гребінцем…</a:t>
            </a:r>
            <a:endParaRPr lang="ru-RU" sz="3600" dirty="0"/>
          </a:p>
        </p:txBody>
      </p:sp>
      <p:pic>
        <p:nvPicPr>
          <p:cNvPr id="9218" name="Picture 2" descr="C:\Users\1\Desktop\Новая папка (3)\4 - копия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7" y="1980997"/>
            <a:ext cx="2742540" cy="28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Новая папка (3)\4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28" y="2492896"/>
            <a:ext cx="2283321" cy="23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979517" y="519096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1656" y="1523256"/>
            <a:ext cx="609600" cy="609600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 highlightClick="1">
              <a:snd r:embed="rId9" name="chimes.wav"/>
            </a:hlinkClick>
          </p:cNvPr>
          <p:cNvSpPr/>
          <p:nvPr/>
        </p:nvSpPr>
        <p:spPr>
          <a:xfrm>
            <a:off x="5796136" y="5206557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89" y="5162111"/>
            <a:ext cx="762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>
            <a:hlinkClick r:id="" action="ppaction://noaction" highlightClick="1">
              <a:snd r:embed="rId9" name="chimes.wav"/>
            </a:hlinkClick>
          </p:cNvPr>
          <p:cNvSpPr/>
          <p:nvPr/>
        </p:nvSpPr>
        <p:spPr>
          <a:xfrm>
            <a:off x="2032341" y="518296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2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684076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Пригощу маленьку Машу, дам їй шоколадну…</a:t>
            </a:r>
            <a:endParaRPr lang="ru-RU" sz="3600" dirty="0"/>
          </a:p>
        </p:txBody>
      </p:sp>
      <p:pic>
        <p:nvPicPr>
          <p:cNvPr id="10242" name="Picture 2" descr="C:\Users\1\Desktop\Новая папка (3)\4 - коп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7839"/>
            <a:ext cx="3209102" cy="29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Новая папка (3)\4 - копия (2)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6477"/>
            <a:ext cx="3168352" cy="30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403648" y="56913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372200" y="5649789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555776" y="567779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6456" y="1314158"/>
            <a:ext cx="609600" cy="609600"/>
          </a:xfrm>
          <a:prstGeom prst="rect">
            <a:avLst/>
          </a:prstGeom>
        </p:spPr>
      </p:pic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7524328" y="5649789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2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684076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Пригощу маленьку Машу, дам </a:t>
            </a:r>
            <a:r>
              <a:rPr lang="uk-UA" sz="3600" dirty="0" err="1" smtClean="0"/>
              <a:t>ії</a:t>
            </a:r>
            <a:r>
              <a:rPr lang="uk-UA" sz="3600" dirty="0" smtClean="0"/>
              <a:t> шоколадну….</a:t>
            </a:r>
            <a:endParaRPr lang="ru-RU" sz="3600" dirty="0"/>
          </a:p>
        </p:txBody>
      </p:sp>
      <p:pic>
        <p:nvPicPr>
          <p:cNvPr id="10242" name="Picture 2" descr="C:\Users\1\Desktop\Новая папка (3)\4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7839"/>
            <a:ext cx="3209102" cy="29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Новая папка (3)\4 - копия (2)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6477"/>
            <a:ext cx="3168352" cy="30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2" y="-1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5650"/>
            <a:ext cx="3024337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6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449</TotalTime>
  <Words>144</Words>
  <Application>Microsoft Office PowerPoint</Application>
  <PresentationFormat>Экран (4:3)</PresentationFormat>
  <Paragraphs>12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44</cp:revision>
  <dcterms:created xsi:type="dcterms:W3CDTF">2020-04-11T04:47:46Z</dcterms:created>
  <dcterms:modified xsi:type="dcterms:W3CDTF">2020-04-12T17:32:23Z</dcterms:modified>
</cp:coreProperties>
</file>