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5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7" r:id="rId12"/>
    <p:sldId id="276" r:id="rId13"/>
    <p:sldId id="265" r:id="rId14"/>
    <p:sldId id="277" r:id="rId15"/>
    <p:sldId id="266" r:id="rId16"/>
    <p:sldId id="283" r:id="rId17"/>
    <p:sldId id="268" r:id="rId18"/>
    <p:sldId id="269" r:id="rId19"/>
    <p:sldId id="270" r:id="rId20"/>
    <p:sldId id="271" r:id="rId21"/>
    <p:sldId id="272" r:id="rId22"/>
    <p:sldId id="273" r:id="rId23"/>
    <p:sldId id="278" r:id="rId24"/>
    <p:sldId id="279" r:id="rId25"/>
    <p:sldId id="274" r:id="rId26"/>
    <p:sldId id="281" r:id="rId27"/>
    <p:sldId id="280" r:id="rId28"/>
    <p:sldId id="284" r:id="rId29"/>
    <p:sldId id="282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78"/>
    <a:srgbClr val="800080"/>
    <a:srgbClr val="26D808"/>
    <a:srgbClr val="FF7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>
    <p:cover/>
    <p:sndAc>
      <p:stSnd>
        <p:snd r:embed="rId1" name="TOON15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E4B975-BE1A-4678-8E20-A918CDEEF2A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70ABCC-D027-4D8D-B003-BE75AAB74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>
    <p:cover/>
    <p:sndAc>
      <p:stSnd>
        <p:snd r:embed="rId13" name="TOON15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3.gif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3.gif"/><Relationship Id="rId7" Type="http://schemas.openxmlformats.org/officeDocument/2006/relationships/image" Target="../media/image8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gif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142976" y="357166"/>
            <a:ext cx="800102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 для 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дошкільнят</a:t>
            </a:r>
            <a:endParaRPr lang="kk-K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kk-KZ" sz="4400" b="1" spc="50" dirty="0" smtClean="0">
                <a:ln w="11430"/>
                <a:solidFill>
                  <a:srgbClr val="FF1D7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“Маленькі розумники”</a:t>
            </a:r>
          </a:p>
          <a:p>
            <a:pPr algn="ctr"/>
            <a:endParaRPr lang="kk-KZ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78" y="2204864"/>
            <a:ext cx="393762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62126"/>
      </p:ext>
    </p:extLst>
  </p:cSld>
  <p:clrMapOvr>
    <a:masterClrMapping/>
  </p:clrMapOvr>
  <p:transition spd="slow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рисунки\b820531ae8e15ef0423d4123650acb7f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77543"/>
            <a:ext cx="2046192" cy="21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6677" y="122729"/>
            <a:ext cx="554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живе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у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будиночку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429388" y="435769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29520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1" name="Picture 3" descr="D:\мои документы\рисунки\нов картинки и аниме\s640x48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525" y="2382543"/>
            <a:ext cx="1789137" cy="1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и документы\рисунки\нов картинки и аниме\multyashki-20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2730" y="808645"/>
            <a:ext cx="1887165" cy="243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мои документы\рисунки\нов картинки и аниме\45148830_babs_indi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411" y="2850364"/>
            <a:ext cx="1061410" cy="17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2395775" y="1058353"/>
            <a:ext cx="4337562" cy="2959946"/>
          </a:xfrm>
          <a:custGeom>
            <a:avLst/>
            <a:gdLst>
              <a:gd name="connsiteX0" fmla="*/ 205757 w 4337562"/>
              <a:gd name="connsiteY0" fmla="*/ 2418943 h 2959946"/>
              <a:gd name="connsiteX1" fmla="*/ 811064 w 4337562"/>
              <a:gd name="connsiteY1" fmla="*/ 2277275 h 2959946"/>
              <a:gd name="connsiteX2" fmla="*/ 1699707 w 4337562"/>
              <a:gd name="connsiteY2" fmla="*/ 2959855 h 2959946"/>
              <a:gd name="connsiteX3" fmla="*/ 2240619 w 4337562"/>
              <a:gd name="connsiteY3" fmla="*/ 2225760 h 2959946"/>
              <a:gd name="connsiteX4" fmla="*/ 3219414 w 4337562"/>
              <a:gd name="connsiteY4" fmla="*/ 1208329 h 2959946"/>
              <a:gd name="connsiteX5" fmla="*/ 4314118 w 4337562"/>
              <a:gd name="connsiteY5" fmla="*/ 1543179 h 2959946"/>
              <a:gd name="connsiteX6" fmla="*/ 2124710 w 4337562"/>
              <a:gd name="connsiteY6" fmla="*/ 1440148 h 2959946"/>
              <a:gd name="connsiteX7" fmla="*/ 334546 w 4337562"/>
              <a:gd name="connsiteY7" fmla="*/ 1195450 h 2959946"/>
              <a:gd name="connsiteX8" fmla="*/ 25453 w 4337562"/>
              <a:gd name="connsiteY8" fmla="*/ 178019 h 2959946"/>
              <a:gd name="connsiteX9" fmla="*/ 682276 w 4337562"/>
              <a:gd name="connsiteY9" fmla="*/ 139382 h 2959946"/>
              <a:gd name="connsiteX10" fmla="*/ 540608 w 4337562"/>
              <a:gd name="connsiteY10" fmla="*/ 1594695 h 2959946"/>
              <a:gd name="connsiteX11" fmla="*/ 1970163 w 4337562"/>
              <a:gd name="connsiteY11" fmla="*/ 2096971 h 2959946"/>
              <a:gd name="connsiteX12" fmla="*/ 2833048 w 4337562"/>
              <a:gd name="connsiteY12" fmla="*/ 2779551 h 2959946"/>
              <a:gd name="connsiteX13" fmla="*/ 2845926 w 4337562"/>
              <a:gd name="connsiteY13" fmla="*/ 2779551 h 295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37562" h="2959946">
                <a:moveTo>
                  <a:pt x="205757" y="2418943"/>
                </a:moveTo>
                <a:cubicBezTo>
                  <a:pt x="383914" y="2303033"/>
                  <a:pt x="562072" y="2187123"/>
                  <a:pt x="811064" y="2277275"/>
                </a:cubicBezTo>
                <a:cubicBezTo>
                  <a:pt x="1060056" y="2367427"/>
                  <a:pt x="1461448" y="2968441"/>
                  <a:pt x="1699707" y="2959855"/>
                </a:cubicBezTo>
                <a:cubicBezTo>
                  <a:pt x="1937966" y="2951269"/>
                  <a:pt x="1987335" y="2517681"/>
                  <a:pt x="2240619" y="2225760"/>
                </a:cubicBezTo>
                <a:cubicBezTo>
                  <a:pt x="2493903" y="1933839"/>
                  <a:pt x="2873831" y="1322093"/>
                  <a:pt x="3219414" y="1208329"/>
                </a:cubicBezTo>
                <a:cubicBezTo>
                  <a:pt x="3564997" y="1094565"/>
                  <a:pt x="4496569" y="1504543"/>
                  <a:pt x="4314118" y="1543179"/>
                </a:cubicBezTo>
                <a:cubicBezTo>
                  <a:pt x="4131667" y="1581815"/>
                  <a:pt x="2787972" y="1498103"/>
                  <a:pt x="2124710" y="1440148"/>
                </a:cubicBezTo>
                <a:cubicBezTo>
                  <a:pt x="1461448" y="1382193"/>
                  <a:pt x="684422" y="1405805"/>
                  <a:pt x="334546" y="1195450"/>
                </a:cubicBezTo>
                <a:cubicBezTo>
                  <a:pt x="-15330" y="985095"/>
                  <a:pt x="-32502" y="354030"/>
                  <a:pt x="25453" y="178019"/>
                </a:cubicBezTo>
                <a:cubicBezTo>
                  <a:pt x="83408" y="2008"/>
                  <a:pt x="596417" y="-96731"/>
                  <a:pt x="682276" y="139382"/>
                </a:cubicBezTo>
                <a:cubicBezTo>
                  <a:pt x="768135" y="375495"/>
                  <a:pt x="325960" y="1268430"/>
                  <a:pt x="540608" y="1594695"/>
                </a:cubicBezTo>
                <a:cubicBezTo>
                  <a:pt x="755256" y="1920960"/>
                  <a:pt x="1588090" y="1899495"/>
                  <a:pt x="1970163" y="2096971"/>
                </a:cubicBezTo>
                <a:cubicBezTo>
                  <a:pt x="2352236" y="2294447"/>
                  <a:pt x="2687088" y="2665788"/>
                  <a:pt x="2833048" y="2779551"/>
                </a:cubicBezTo>
                <a:cubicBezTo>
                  <a:pt x="2979008" y="2893314"/>
                  <a:pt x="2912467" y="2836432"/>
                  <a:pt x="2845926" y="277955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410256" y="2328199"/>
            <a:ext cx="2985992" cy="1406674"/>
          </a:xfrm>
          <a:custGeom>
            <a:avLst/>
            <a:gdLst>
              <a:gd name="connsiteX0" fmla="*/ 2985992 w 2985992"/>
              <a:gd name="connsiteY0" fmla="*/ 1406674 h 1406674"/>
              <a:gd name="connsiteX1" fmla="*/ 2586747 w 2985992"/>
              <a:gd name="connsiteY1" fmla="*/ 981671 h 1406674"/>
              <a:gd name="connsiteX2" fmla="*/ 1015524 w 2985992"/>
              <a:gd name="connsiteY2" fmla="*/ 865762 h 1406674"/>
              <a:gd name="connsiteX3" fmla="*/ 62488 w 2985992"/>
              <a:gd name="connsiteY3" fmla="*/ 711215 h 1406674"/>
              <a:gd name="connsiteX4" fmla="*/ 268550 w 2985992"/>
              <a:gd name="connsiteY4" fmla="*/ 337728 h 1406674"/>
              <a:gd name="connsiteX5" fmla="*/ 1698105 w 2985992"/>
              <a:gd name="connsiteY5" fmla="*/ 1213491 h 1406674"/>
              <a:gd name="connsiteX6" fmla="*/ 2045834 w 2985992"/>
              <a:gd name="connsiteY6" fmla="*/ 118787 h 1406674"/>
              <a:gd name="connsiteX7" fmla="*/ 2032955 w 2985992"/>
              <a:gd name="connsiteY7" fmla="*/ 80150 h 140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5992" h="1406674">
                <a:moveTo>
                  <a:pt x="2985992" y="1406674"/>
                </a:moveTo>
                <a:cubicBezTo>
                  <a:pt x="2950575" y="1239248"/>
                  <a:pt x="2915158" y="1071823"/>
                  <a:pt x="2586747" y="981671"/>
                </a:cubicBezTo>
                <a:cubicBezTo>
                  <a:pt x="2258336" y="891519"/>
                  <a:pt x="1436234" y="910838"/>
                  <a:pt x="1015524" y="865762"/>
                </a:cubicBezTo>
                <a:cubicBezTo>
                  <a:pt x="594814" y="820686"/>
                  <a:pt x="186984" y="799221"/>
                  <a:pt x="62488" y="711215"/>
                </a:cubicBezTo>
                <a:cubicBezTo>
                  <a:pt x="-62008" y="623209"/>
                  <a:pt x="-4053" y="254015"/>
                  <a:pt x="268550" y="337728"/>
                </a:cubicBezTo>
                <a:cubicBezTo>
                  <a:pt x="541153" y="421441"/>
                  <a:pt x="1401891" y="1249981"/>
                  <a:pt x="1698105" y="1213491"/>
                </a:cubicBezTo>
                <a:cubicBezTo>
                  <a:pt x="1994319" y="1177001"/>
                  <a:pt x="1990026" y="307677"/>
                  <a:pt x="2045834" y="118787"/>
                </a:cubicBezTo>
                <a:cubicBezTo>
                  <a:pt x="2101642" y="-70103"/>
                  <a:pt x="2067298" y="5023"/>
                  <a:pt x="2032955" y="8015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487875" y="1402742"/>
            <a:ext cx="4943235" cy="2224365"/>
          </a:xfrm>
          <a:custGeom>
            <a:avLst/>
            <a:gdLst>
              <a:gd name="connsiteX0" fmla="*/ 4943235 w 4943235"/>
              <a:gd name="connsiteY0" fmla="*/ 1752582 h 2224365"/>
              <a:gd name="connsiteX1" fmla="*/ 3693984 w 4943235"/>
              <a:gd name="connsiteY1" fmla="*/ 1404852 h 2224365"/>
              <a:gd name="connsiteX2" fmla="*/ 4003077 w 4943235"/>
              <a:gd name="connsiteY2" fmla="*/ 1055 h 2224365"/>
              <a:gd name="connsiteX3" fmla="*/ 3011404 w 4943235"/>
              <a:gd name="connsiteY3" fmla="*/ 1649551 h 2224365"/>
              <a:gd name="connsiteX4" fmla="*/ 268204 w 4943235"/>
              <a:gd name="connsiteY4" fmla="*/ 2177585 h 2224365"/>
              <a:gd name="connsiteX5" fmla="*/ 255325 w 4943235"/>
              <a:gd name="connsiteY5" fmla="*/ 2164706 h 222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3235" h="2224365">
                <a:moveTo>
                  <a:pt x="4943235" y="1752582"/>
                </a:moveTo>
                <a:cubicBezTo>
                  <a:pt x="4396956" y="1724677"/>
                  <a:pt x="3850677" y="1696773"/>
                  <a:pt x="3693984" y="1404852"/>
                </a:cubicBezTo>
                <a:cubicBezTo>
                  <a:pt x="3537291" y="1112931"/>
                  <a:pt x="4116840" y="-39728"/>
                  <a:pt x="4003077" y="1055"/>
                </a:cubicBezTo>
                <a:cubicBezTo>
                  <a:pt x="3889314" y="41838"/>
                  <a:pt x="3633883" y="1286796"/>
                  <a:pt x="3011404" y="1649551"/>
                </a:cubicBezTo>
                <a:cubicBezTo>
                  <a:pt x="2388925" y="2012306"/>
                  <a:pt x="727551" y="2091726"/>
                  <a:pt x="268204" y="2177585"/>
                </a:cubicBezTo>
                <a:cubicBezTo>
                  <a:pt x="-191143" y="2263444"/>
                  <a:pt x="32091" y="2214075"/>
                  <a:pt x="255325" y="216470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75531" y="4233182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1" y="4023472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88173" y="3226997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2071670" y="5143512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3824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00100" y="4429132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2997" y="122729"/>
            <a:ext cx="4988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вугол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гострий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4786314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9632" y="2132856"/>
            <a:ext cx="671075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828" y="3140968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836" y="1988840"/>
            <a:ext cx="0" cy="1130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836" y="3108091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844" y="2348880"/>
            <a:ext cx="1124245" cy="786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85" y="3132372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7949" y="144586"/>
            <a:ext cx="1718874" cy="18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99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71538" y="4429132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0093" y="122729"/>
            <a:ext cx="45268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вугол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туп</a:t>
            </a:r>
            <a:r>
              <a:rPr lang="uk-UA" sz="4000" b="1" dirty="0">
                <a:ln/>
                <a:solidFill>
                  <a:schemeClr val="accent3"/>
                </a:solidFill>
              </a:rPr>
              <a:t>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й?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429388" y="428625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00958" y="5072074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4405" y="3504956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62997" y="3474902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7949" y="3500029"/>
            <a:ext cx="3032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5143512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2071670" y="5143512"/>
            <a:ext cx="3946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59632" y="2132856"/>
            <a:ext cx="671075" cy="1008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17828" y="3140968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6836" y="1988840"/>
            <a:ext cx="0" cy="1130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6836" y="3108091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375844" y="2348880"/>
            <a:ext cx="1124245" cy="7864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358085" y="3132372"/>
            <a:ext cx="11420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мои документы\рисунки\нов картинки и аниме\av-1363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29457" y="150648"/>
            <a:ext cx="1914543" cy="20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6061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4836" y="476672"/>
            <a:ext cx="6607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Чого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більше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–груш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чи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слив?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мои документы\рисунки\1288149235_23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253" y="1412776"/>
            <a:ext cx="3613584" cy="24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рисунки\1266979599_a74434ba80aa-ryerryiryos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529" y="1177878"/>
            <a:ext cx="2967887" cy="28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68356" y="3792881"/>
            <a:ext cx="848060" cy="47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3821" y="4912451"/>
            <a:ext cx="759854" cy="97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мои документы\рисунки\pear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224" y="4685034"/>
            <a:ext cx="1340830" cy="13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2092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28604"/>
            <a:ext cx="77187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Чого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менше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–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овочів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чи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фруктів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796136" y="4293096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821832"/>
            <a:ext cx="848060" cy="471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мои документы\рисунки\openphotonet_tomatoes-01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82153"/>
            <a:ext cx="4608512" cy="34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рисунки\1256904055_oranges-0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618" y="803501"/>
            <a:ext cx="4717752" cy="353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мои документы\рисунки\0_3b3fe_155fc07_XL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014" y="4916301"/>
            <a:ext cx="106146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документы\рисунки\Продукты\TOMATO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42" y="4851146"/>
            <a:ext cx="1468735" cy="10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006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6099" y="1800111"/>
            <a:ext cx="65437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Яке число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менше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на 1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ніж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6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,</a:t>
            </a:r>
          </a:p>
          <a:p>
            <a:pPr algn="ctr"/>
            <a:r>
              <a:rPr lang="kk-KZ" sz="4000" b="1" dirty="0" smtClean="0">
                <a:ln/>
                <a:solidFill>
                  <a:schemeClr val="accent3"/>
                </a:solidFill>
              </a:rPr>
              <a:t>але більше на 1 від числа 4?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38313"/>
            <a:ext cx="938511" cy="14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7144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3802" y="1800111"/>
            <a:ext cx="70759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Яке число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менше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на 1 числа 8,</a:t>
            </a:r>
          </a:p>
          <a:p>
            <a:pPr algn="ctr"/>
            <a:r>
              <a:rPr lang="kk-KZ" sz="4000" b="1" dirty="0" smtClean="0">
                <a:ln/>
                <a:solidFill>
                  <a:schemeClr val="accent3"/>
                </a:solidFill>
              </a:rPr>
              <a:t>но більше на 1 числа 6?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8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нов картинки и аниме\c61_thum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38313"/>
            <a:ext cx="938511" cy="14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90851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84923" y="125613"/>
            <a:ext cx="48577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самий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високий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D:\мои документы\рисунки\4499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01" y="833499"/>
            <a:ext cx="2121173" cy="3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480" y="2550070"/>
            <a:ext cx="1234833" cy="14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894" y="1931350"/>
            <a:ext cx="1445707" cy="22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мои документы\рисунки\нов картинки и аниме\multyashki-1227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073" y="4987639"/>
            <a:ext cx="551240" cy="8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мои документы\рисунки\0_6500a_93f90c24_X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818" y="4987639"/>
            <a:ext cx="792786" cy="9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мои документы\рисунки\44992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300" y="4871431"/>
            <a:ext cx="748894" cy="11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6373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рисунки\нов картинки и аниме\63370119_1283114598_2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630" y="1315395"/>
            <a:ext cx="2329799" cy="30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966" y="285728"/>
            <a:ext cx="7079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До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якого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замку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підійде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ключ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46139" y="1590501"/>
            <a:ext cx="1756939" cy="2048256"/>
          </a:xfrm>
          <a:prstGeom prst="ellipse">
            <a:avLst/>
          </a:prstGeom>
          <a:solidFill>
            <a:srgbClr val="FFFF00"/>
          </a:solidFill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66795" y="2416607"/>
            <a:ext cx="2202527" cy="540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рест 1"/>
          <p:cNvSpPr/>
          <p:nvPr/>
        </p:nvSpPr>
        <p:spPr>
          <a:xfrm>
            <a:off x="7342447" y="2416607"/>
            <a:ext cx="616160" cy="540978"/>
          </a:xfrm>
          <a:prstGeom prst="plus">
            <a:avLst>
              <a:gd name="adj" fmla="val 45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93429" y="2102298"/>
            <a:ext cx="603669" cy="10246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746077" y="4905164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hlinkshowjump?jump=nextslide"/>
          </p:cNvPr>
          <p:cNvSpPr/>
          <p:nvPr/>
        </p:nvSpPr>
        <p:spPr>
          <a:xfrm>
            <a:off x="4521092" y="4884338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18685" y="4858531"/>
            <a:ext cx="1115342" cy="118813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Арка 17"/>
          <p:cNvSpPr/>
          <p:nvPr/>
        </p:nvSpPr>
        <p:spPr>
          <a:xfrm>
            <a:off x="2015716" y="5157192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>
            <a:off x="4790731" y="5026574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7488324" y="5026574"/>
            <a:ext cx="576064" cy="504056"/>
          </a:xfrm>
          <a:prstGeom prst="blockArc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ест 20">
            <a:hlinkClick r:id="" action="ppaction://hlinkshowjump?jump=nextslide"/>
          </p:cNvPr>
          <p:cNvSpPr/>
          <p:nvPr/>
        </p:nvSpPr>
        <p:spPr>
          <a:xfrm>
            <a:off x="4770683" y="5331958"/>
            <a:ext cx="616160" cy="540978"/>
          </a:xfrm>
          <a:prstGeom prst="plus">
            <a:avLst>
              <a:gd name="adj" fmla="val 451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ия 21"/>
          <p:cNvSpPr/>
          <p:nvPr/>
        </p:nvSpPr>
        <p:spPr>
          <a:xfrm>
            <a:off x="2123728" y="5530630"/>
            <a:ext cx="360040" cy="401107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551207" y="5331958"/>
            <a:ext cx="450298" cy="47914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" idx="1"/>
            <a:endCxn id="5" idx="1"/>
          </p:cNvCxnSpPr>
          <p:nvPr/>
        </p:nvCxnSpPr>
        <p:spPr>
          <a:xfrm flipH="1">
            <a:off x="5366795" y="2687096"/>
            <a:ext cx="197565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8311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52688" y="357166"/>
            <a:ext cx="47436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Яких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фігур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менше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348714" y="1179521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415414" y="2924944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531022" y="1340768"/>
            <a:ext cx="1122135" cy="100811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48714" y="2636912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3264938" y="1179521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5080469" y="2616648"/>
            <a:ext cx="1423086" cy="1296144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60486" y="1340768"/>
            <a:ext cx="1061410" cy="1008112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77924" y="2904680"/>
            <a:ext cx="1061410" cy="1008112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09781" y="5160270"/>
            <a:ext cx="728169" cy="612068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7436721" y="5124236"/>
            <a:ext cx="743816" cy="64807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" action="ppaction://hlinkshowjump?jump=nextslide"/>
          </p:cNvPr>
          <p:cNvSpPr/>
          <p:nvPr/>
        </p:nvSpPr>
        <p:spPr>
          <a:xfrm>
            <a:off x="4799652" y="5211198"/>
            <a:ext cx="524207" cy="561140"/>
          </a:xfrm>
          <a:prstGeom prst="rect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604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15161"/>
            <a:ext cx="5808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Скільки м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`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ячиків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D:\мои документы\рисунки\нов картинки и аниме\multyashki-6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8284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2928" y="153506"/>
            <a:ext cx="6593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Скільки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яблук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росте на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березі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0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31157" y="647299"/>
            <a:ext cx="3214993" cy="3816424"/>
            <a:chOff x="3557098" y="620688"/>
            <a:chExt cx="3214993" cy="3816424"/>
          </a:xfrm>
        </p:grpSpPr>
        <p:pic>
          <p:nvPicPr>
            <p:cNvPr id="13314" name="Picture 2" descr="D:\мои документы\рисунки\01labgi0l1238705044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098" y="620688"/>
              <a:ext cx="2970569" cy="37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5436096" y="655425"/>
              <a:ext cx="1327738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444353" y="3284984"/>
              <a:ext cx="1327738" cy="11521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315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912" y="1224148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92" y="2926585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0115" y="2457491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430" y="1654561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892" y="2181308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мои документы\рисунки\Продукты\APPL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446" y="1208895"/>
            <a:ext cx="360040" cy="3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91809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00042"/>
            <a:ext cx="5945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Яка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мотузка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сама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довга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338" name="Picture 2" descr="D:\мои документы\рисунки\357759.jpe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559" y="1641170"/>
            <a:ext cx="7041184" cy="6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357759.jpe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6801" y="2292031"/>
            <a:ext cx="6320668" cy="5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696" y="2999917"/>
            <a:ext cx="8132763" cy="79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183" y="1556104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1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6183" y="2292031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2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6183" y="3191084"/>
            <a:ext cx="312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3</a:t>
            </a:r>
            <a:endParaRPr lang="ru-RU" sz="4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80085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знак треба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поставити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27593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63420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 descr="D:\мои документы\рисунки\анимации и картинки\длор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241" y="1340768"/>
            <a:ext cx="2156222" cy="27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мои документы\рисунки\анимации и картинки\нек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351" y="1491328"/>
            <a:ext cx="2244265" cy="23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42718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знак треба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поставити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1864898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7260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ои документы\рисунки\анимации и картинки\Multi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025" y="1988840"/>
            <a:ext cx="2326778" cy="1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нов картинки и аниме\c1070814d8e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146" y="1851460"/>
            <a:ext cx="2551759" cy="178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0548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0130" y="476672"/>
            <a:ext cx="6699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знак треба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поставити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2867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&gt;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7467" y="4685945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&lt;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1834939" y="4717914"/>
            <a:ext cx="7777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=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95936" y="2204864"/>
            <a:ext cx="1728192" cy="10801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мои документы\рисунки\анимации и картинки\multfilm-12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80148"/>
            <a:ext cx="2729552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рисунки\дидактический материал по предметам\VINIPUH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2818" y="1628799"/>
            <a:ext cx="2629297" cy="24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75572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83302" y="122883"/>
            <a:ext cx="2926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Чий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зошит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D:\мои документы\рисунки\нов картинки и аниме\knigi-1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25" y="830769"/>
            <a:ext cx="1404987" cy="10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080377">
            <a:off x="4294958" y="863351"/>
            <a:ext cx="4860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8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689129"/>
            <a:ext cx="1523914" cy="25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07868" y="607605"/>
            <a:ext cx="1535939" cy="239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90918"/>
              </p:ext>
            </p:extLst>
          </p:nvPr>
        </p:nvGraphicFramePr>
        <p:xfrm>
          <a:off x="1177870" y="299923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50" name="Picture 6" descr="D:\мои документы\рисунки\анимации и картинки\opr00N7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786" y="1452036"/>
            <a:ext cx="2019382" cy="24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03062"/>
              </p:ext>
            </p:extLst>
          </p:nvPr>
        </p:nvGraphicFramePr>
        <p:xfrm>
          <a:off x="4175125" y="3951025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16303"/>
              </p:ext>
            </p:extLst>
          </p:nvPr>
        </p:nvGraphicFramePr>
        <p:xfrm>
          <a:off x="7091769" y="322898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Picture 4" descr="D:\мои документы\рисунки\анимации и картинки\opr00N8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034" y="4923016"/>
            <a:ext cx="583444" cy="9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мои документы\рисунки\анимации и картинки\opr00N7T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434" y="4822651"/>
            <a:ext cx="893977" cy="10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мои документы\рисунки\анимации и картинки\opr00N8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41866" y="4958178"/>
            <a:ext cx="601913" cy="9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7647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6756" y="122883"/>
            <a:ext cx="35750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Чия машинка?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535059"/>
              </p:ext>
            </p:extLst>
          </p:nvPr>
        </p:nvGraphicFramePr>
        <p:xfrm>
          <a:off x="1177870" y="299923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70733"/>
              </p:ext>
            </p:extLst>
          </p:nvPr>
        </p:nvGraphicFramePr>
        <p:xfrm>
          <a:off x="4175125" y="3951025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27007"/>
              </p:ext>
            </p:extLst>
          </p:nvPr>
        </p:nvGraphicFramePr>
        <p:xfrm>
          <a:off x="7091769" y="322898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1" name="Picture 3" descr="D:\мои документы\рисунки\M5661    uhepjdb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908719"/>
            <a:ext cx="1203743" cy="120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0021" y="830768"/>
            <a:ext cx="3897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ru-RU" sz="36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6" name="Picture 8" descr="D:\мои документы\рисунки\нов картинки и аниме\x_2140a7dd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041" y="817798"/>
            <a:ext cx="1436743" cy="19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2640" y="1988840"/>
            <a:ext cx="2042981" cy="192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D:\мои документы\рисунки\дидактический материал по предметам\mickey-mouse-4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36825"/>
            <a:ext cx="1473894" cy="20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D:\мои документы\рисунки\дидактический материал по предметам\mickey-mouse-4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815" y="4941168"/>
            <a:ext cx="851445" cy="11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D:\мои документы\рисунки\нов картинки и аниме\x_560a7cbb.jpg"/>
          <p:cNvPicPr>
            <a:picLocks noChangeAspect="1" noChangeArrowheads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6293" y="4927323"/>
            <a:ext cx="1021491" cy="9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:\мои документы\рисунки\нов картинки и аниме\Tom-and-Jerry-003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98172" y="5026990"/>
            <a:ext cx="680190" cy="8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8580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39422" y="0"/>
            <a:ext cx="77977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швидше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добереться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до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цукерок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D:\мои документы\рисунки\cobra_snake_slithering_hb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91279" y="652961"/>
            <a:ext cx="688009" cy="8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и документы\рисунки\нов картинки и аниме\multyashki-22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191" y="1567209"/>
            <a:ext cx="1542183" cy="14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мои документы\рисунки\нов картинки и аниме\multyashki-117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5189" y="3035955"/>
            <a:ext cx="1289316" cy="131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мои документы\рисунки\motivator-578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339" y="1620598"/>
            <a:ext cx="2269930" cy="17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>
            <a:hlinkClick r:id="" action="ppaction://hlinkshowjump?jump=nextslide"/>
          </p:cNvPr>
          <p:cNvSpPr/>
          <p:nvPr/>
        </p:nvSpPr>
        <p:spPr>
          <a:xfrm>
            <a:off x="1897691" y="4692156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8547" y="4679277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58567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95875" y="0"/>
            <a:ext cx="7262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швидше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добереться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до торту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4527" y="1015199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3605" y="242088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70357" y="3870208"/>
            <a:ext cx="3209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24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7328" y="4685945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" name="Прямоугольник 19">
            <a:hlinkClick r:id="" action="ppaction://hlinkshowjump?jump=nextslide"/>
          </p:cNvPr>
          <p:cNvSpPr/>
          <p:nvPr/>
        </p:nvSpPr>
        <p:spPr>
          <a:xfrm>
            <a:off x="7407600" y="4675348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2949" y="4730793"/>
            <a:ext cx="6815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D:\мои документы\рисунки\cake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5F3F8"/>
              </a:clrFrom>
              <a:clrTo>
                <a:srgbClr val="F5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16468"/>
            <a:ext cx="2185986" cy="23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мои документы\рисунки\9936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67021" y="1896850"/>
            <a:ext cx="1273451" cy="11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мои документы\рисунки\нов картинки и аниме\3976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3932" y="3002612"/>
            <a:ext cx="1143717" cy="12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мои документы\рисунки\нов картинки и аниме\0_7505c_d00e9169_XL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644" y="482096"/>
            <a:ext cx="1527870" cy="15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09905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57166"/>
            <a:ext cx="6420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Скільки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фігур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не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вистачає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15725" y="1916832"/>
            <a:ext cx="3384376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19700499">
            <a:off x="2843808" y="3068960"/>
            <a:ext cx="720080" cy="720080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9700499">
            <a:off x="3647891" y="2590196"/>
            <a:ext cx="720080" cy="720080"/>
          </a:xfrm>
          <a:prstGeom prst="rect">
            <a:avLst/>
          </a:prstGeom>
          <a:solidFill>
            <a:srgbClr val="26D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791436">
            <a:off x="5490396" y="1552864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991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0672" y="40918"/>
            <a:ext cx="5717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Скільки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принцес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7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6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42" name="Picture 2" descr="D:\мои документы\рисунки\анимации и картинки\disney_3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482" y="964248"/>
            <a:ext cx="6226083" cy="36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79221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420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Скільки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фігур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не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вистачає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987824" y="2888940"/>
            <a:ext cx="3888432" cy="36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68239" y="2085237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>
            <a:hlinkClick r:id="" action="ppaction://hlinkshowjump?jump=nextslide"/>
          </p:cNvPr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40865" y="2327621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08104" y="2327621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97767" y="2348880"/>
            <a:ext cx="535650" cy="54006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2197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8316" y="476672"/>
            <a:ext cx="6420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Скільки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фігур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не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вистачає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4139952" y="2924944"/>
            <a:ext cx="1368152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97790" y="1844824"/>
            <a:ext cx="4566497" cy="21602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478335">
            <a:off x="3609827" y="1665582"/>
            <a:ext cx="49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авильный пятиугольник 7"/>
          <p:cNvSpPr/>
          <p:nvPr/>
        </p:nvSpPr>
        <p:spPr>
          <a:xfrm rot="1536914">
            <a:off x="5832952" y="2730830"/>
            <a:ext cx="806439" cy="79946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ильный пятиугольник 19"/>
          <p:cNvSpPr/>
          <p:nvPr/>
        </p:nvSpPr>
        <p:spPr>
          <a:xfrm rot="1536914">
            <a:off x="6610267" y="3070569"/>
            <a:ext cx="806439" cy="799460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 rot="1536914">
            <a:off x="5031433" y="2339003"/>
            <a:ext cx="806439" cy="829837"/>
          </a:xfrm>
          <a:prstGeom prst="pentagon">
            <a:avLst/>
          </a:prstGeom>
          <a:solidFill>
            <a:srgbClr val="FF1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626242">
            <a:off x="2857015" y="1376611"/>
            <a:ext cx="826444" cy="717884"/>
          </a:xfrm>
          <a:prstGeom prst="hexagon">
            <a:avLst>
              <a:gd name="adj" fmla="val 30455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9098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8576" y="1"/>
            <a:ext cx="8120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/>
                <a:solidFill>
                  <a:schemeClr val="accent3"/>
                </a:solidFill>
              </a:rPr>
              <a:t>Допоможи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ведмедику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знайти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порожню</a:t>
            </a:r>
            <a:endParaRPr lang="ru-RU" sz="32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3200" b="1" dirty="0">
                <a:ln/>
                <a:solidFill>
                  <a:schemeClr val="accent3"/>
                </a:solidFill>
              </a:rPr>
              <a:t>б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очку, на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якій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написано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непарне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число. </a:t>
            </a:r>
            <a:br>
              <a:rPr lang="ru-RU" sz="32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Яке число написано на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ній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?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09782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8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4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>
            <a:hlinkClick r:id="" action="ppaction://hlinkshowjump?jump=nextslide"/>
          </p:cNvPr>
          <p:cNvSpPr/>
          <p:nvPr/>
        </p:nvSpPr>
        <p:spPr>
          <a:xfrm>
            <a:off x="7308304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5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мои документы\рисунки\нов картинки и аниме\multyashki-22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76" y="1367912"/>
            <a:ext cx="1789603" cy="228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746" y="1391424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98" y="2572555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781" y="1367912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мои документы\рисунки\kadywkner5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850527" cy="185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99110" y="211089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5551" y="1983865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3881" y="258810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78882" y="319197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7551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7552" y="210195"/>
            <a:ext cx="73792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В яку розетку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можна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включити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праску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?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7358350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477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59743" y="4685945"/>
            <a:ext cx="68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D:\мои документы\рисунки\image337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50" y="1340768"/>
            <a:ext cx="2965209" cy="29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3290099" y="1376148"/>
            <a:ext cx="1575767" cy="2147402"/>
          </a:xfrm>
          <a:custGeom>
            <a:avLst/>
            <a:gdLst>
              <a:gd name="connsiteX0" fmla="*/ 0 w 1371361"/>
              <a:gd name="connsiteY0" fmla="*/ 318189 h 1850775"/>
              <a:gd name="connsiteX1" fmla="*/ 695460 w 1371361"/>
              <a:gd name="connsiteY1" fmla="*/ 21975 h 1850775"/>
              <a:gd name="connsiteX2" fmla="*/ 862885 w 1371361"/>
              <a:gd name="connsiteY2" fmla="*/ 846222 h 1850775"/>
              <a:gd name="connsiteX3" fmla="*/ 1094705 w 1371361"/>
              <a:gd name="connsiteY3" fmla="*/ 1657591 h 1850775"/>
              <a:gd name="connsiteX4" fmla="*/ 1352282 w 1371361"/>
              <a:gd name="connsiteY4" fmla="*/ 1825017 h 1850775"/>
              <a:gd name="connsiteX5" fmla="*/ 1352282 w 1371361"/>
              <a:gd name="connsiteY5" fmla="*/ 1837896 h 1850775"/>
              <a:gd name="connsiteX6" fmla="*/ 1352282 w 1371361"/>
              <a:gd name="connsiteY6" fmla="*/ 1850775 h 1850775"/>
              <a:gd name="connsiteX7" fmla="*/ 1352282 w 1371361"/>
              <a:gd name="connsiteY7" fmla="*/ 1837896 h 185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361" h="1850775">
                <a:moveTo>
                  <a:pt x="0" y="318189"/>
                </a:moveTo>
                <a:cubicBezTo>
                  <a:pt x="275823" y="126079"/>
                  <a:pt x="551646" y="-66030"/>
                  <a:pt x="695460" y="21975"/>
                </a:cubicBezTo>
                <a:cubicBezTo>
                  <a:pt x="839274" y="109980"/>
                  <a:pt x="796344" y="573619"/>
                  <a:pt x="862885" y="846222"/>
                </a:cubicBezTo>
                <a:cubicBezTo>
                  <a:pt x="929426" y="1118825"/>
                  <a:pt x="1013139" y="1494459"/>
                  <a:pt x="1094705" y="1657591"/>
                </a:cubicBezTo>
                <a:cubicBezTo>
                  <a:pt x="1176271" y="1820723"/>
                  <a:pt x="1309353" y="1794966"/>
                  <a:pt x="1352282" y="1825017"/>
                </a:cubicBezTo>
                <a:cubicBezTo>
                  <a:pt x="1395211" y="1855068"/>
                  <a:pt x="1352282" y="1837896"/>
                  <a:pt x="1352282" y="1837896"/>
                </a:cubicBezTo>
                <a:lnTo>
                  <a:pt x="1352282" y="1850775"/>
                </a:lnTo>
                <a:lnTo>
                  <a:pt x="1352282" y="1837896"/>
                </a:lnTo>
              </a:path>
            </a:pathLst>
          </a:cu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Хорда 4"/>
          <p:cNvSpPr/>
          <p:nvPr/>
        </p:nvSpPr>
        <p:spPr>
          <a:xfrm rot="1582203">
            <a:off x="4416707" y="3182969"/>
            <a:ext cx="761352" cy="681157"/>
          </a:xfrm>
          <a:prstGeom prst="chord">
            <a:avLst>
              <a:gd name="adj1" fmla="val 2700000"/>
              <a:gd name="adj2" fmla="val 1883601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 rot="7010588">
            <a:off x="5209152" y="3379180"/>
            <a:ext cx="161139" cy="553525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 rot="7010588">
            <a:off x="5119359" y="3576041"/>
            <a:ext cx="161139" cy="553525"/>
          </a:xfrm>
          <a:prstGeom prst="can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9723" y="1052736"/>
            <a:ext cx="103217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88224" y="1052737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31845" y="2157461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07778" y="2238597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26645" y="2238597"/>
            <a:ext cx="3898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42567" y="1052736"/>
            <a:ext cx="988905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520206" y="1502786"/>
            <a:ext cx="194925" cy="1800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1695" y="1502786"/>
            <a:ext cx="194925" cy="1800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794306" y="1493309"/>
            <a:ext cx="203530" cy="21664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7206539" y="1493309"/>
            <a:ext cx="203530" cy="21664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Шестиугольник 2047"/>
          <p:cNvSpPr/>
          <p:nvPr/>
        </p:nvSpPr>
        <p:spPr>
          <a:xfrm>
            <a:off x="7996312" y="1493309"/>
            <a:ext cx="248095" cy="21664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8392447" y="1493309"/>
            <a:ext cx="248095" cy="216649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8419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23474" y="0"/>
            <a:ext cx="6744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В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якому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кутку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сидить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миша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82" y="695273"/>
            <a:ext cx="5470530" cy="35283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документы\рисунки\анимации и картинки\ддд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606" y="845127"/>
            <a:ext cx="1133698" cy="114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овина рамки 2"/>
          <p:cNvSpPr/>
          <p:nvPr/>
        </p:nvSpPr>
        <p:spPr>
          <a:xfrm>
            <a:off x="1863271" y="4941168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47" y="5085184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>
            <a:hlinkClick r:id="" action="ppaction://hlinkshowjump?jump=nextslide"/>
          </p:cNvPr>
          <p:cNvSpPr/>
          <p:nvPr/>
        </p:nvSpPr>
        <p:spPr>
          <a:xfrm rot="5400000">
            <a:off x="7309343" y="4977172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4522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0781" y="0"/>
            <a:ext cx="7070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В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якому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кутку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сидить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собака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9782" y="695273"/>
            <a:ext cx="5470530" cy="352839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овина рамки 2">
            <a:hlinkClick r:id="" action="ppaction://hlinkshowjump?jump=nextslide"/>
          </p:cNvPr>
          <p:cNvSpPr/>
          <p:nvPr/>
        </p:nvSpPr>
        <p:spPr>
          <a:xfrm rot="16200000">
            <a:off x="1863271" y="4941168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4645047" y="5085184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5400000">
            <a:off x="7309343" y="4977172"/>
            <a:ext cx="862018" cy="864096"/>
          </a:xfrm>
          <a:prstGeom prst="halfFrame">
            <a:avLst>
              <a:gd name="adj1" fmla="val 31544"/>
              <a:gd name="adj2" fmla="val 3333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рисунки\анимации и картинки\multfilm-186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82" y="2780928"/>
            <a:ext cx="10001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8424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6260" y="0"/>
            <a:ext cx="65723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Яку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рибку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зловив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ведмідь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ои документы\рисунки\нов картинки и аниме\78122348_large_4453296_skazka_2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571" y="707886"/>
            <a:ext cx="3977143" cy="29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мои документы\рисунки\нов картинки и аниме\x_26be3b67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072" y="1610648"/>
            <a:ext cx="1102998" cy="165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979" y="710908"/>
            <a:ext cx="1030237" cy="8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965" y="3196366"/>
            <a:ext cx="1103172" cy="9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21715"/>
              </p:ext>
            </p:extLst>
          </p:nvPr>
        </p:nvGraphicFramePr>
        <p:xfrm>
          <a:off x="5328578" y="180606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95937" y="2708921"/>
            <a:ext cx="8130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17438"/>
              </p:ext>
            </p:extLst>
          </p:nvPr>
        </p:nvGraphicFramePr>
        <p:xfrm>
          <a:off x="5452923" y="4182224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35775"/>
              </p:ext>
            </p:extLst>
          </p:nvPr>
        </p:nvGraphicFramePr>
        <p:xfrm>
          <a:off x="7123598" y="3302809"/>
          <a:ext cx="173794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89"/>
                <a:gridCol w="347589"/>
                <a:gridCol w="347589"/>
                <a:gridCol w="347589"/>
                <a:gridCol w="347589"/>
              </a:tblGrid>
              <a:tr h="35775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=</a:t>
                      </a:r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" name="Picture 4" descr="D:\мои документы\рисунки\анимации и картинки\Multi6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164" y="5037682"/>
            <a:ext cx="940543" cy="8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мои документы\рисунки\нов картинки и аниме\00191454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4770" y="4870795"/>
            <a:ext cx="1103172" cy="9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мои документы\рисунки\нов картинки и аниме\x_26be3b67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08" y="4832712"/>
            <a:ext cx="820896" cy="123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88670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4748" y="332656"/>
            <a:ext cx="55819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МОЛОДЦІ!!!</a:t>
            </a:r>
            <a:endParaRPr lang="ru-RU" sz="8000" b="1" cap="none" spc="0" dirty="0">
              <a:ln w="11430"/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9" name="Picture 5" descr="D:\мои документы\рисунки\нов картинки и аниме\6096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91686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15746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0042"/>
            <a:ext cx="7773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знаходиться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зліва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від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 черепахи?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5868144" y="4365104"/>
            <a:ext cx="2859522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мои документы\рисунки\нов картинки и аниме\0_8c633_9b98c236_X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670" y="1412776"/>
            <a:ext cx="2191590" cy="21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рисунки\нов картинки и аниме\0e3c2bdb3f5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248" y="1484785"/>
            <a:ext cx="2066358" cy="20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251" y="1052736"/>
            <a:ext cx="2392415" cy="23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рисунки\нов картинки и аниме\0e3c2bdb3f51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849" y="4886173"/>
            <a:ext cx="1033179" cy="1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мои документы\рисунки\нов картинки и аниме\73514943_4113774_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02" y="4811116"/>
            <a:ext cx="1196208" cy="11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94890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85728"/>
            <a:ext cx="72092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метелик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самий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великий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786182" y="435769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2071670" y="5072074"/>
            <a:ext cx="417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D:\мои документы\рисунки\анимации и картинки\Babochki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586" y="1790194"/>
            <a:ext cx="16764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рисунки\анимации и картинки\Babochki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3381" y="1340768"/>
            <a:ext cx="1885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рисунки\анимации и картинки\Babochki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253" y="908720"/>
            <a:ext cx="30861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3786190"/>
            <a:ext cx="5029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3929066"/>
            <a:ext cx="3129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2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72396" y="3786190"/>
            <a:ext cx="309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3</a:t>
            </a:r>
            <a:endParaRPr lang="ru-RU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5072074"/>
            <a:ext cx="417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3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72396" y="5072074"/>
            <a:ext cx="4171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1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5456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>
            <a:hlinkClick r:id="" action="ppaction://hlinkshowjump?jump=nextslide"/>
          </p:cNvPr>
          <p:cNvSpPr/>
          <p:nvPr/>
        </p:nvSpPr>
        <p:spPr>
          <a:xfrm>
            <a:off x="2056455" y="43965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7350" y="476672"/>
            <a:ext cx="7966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/>
                <a:solidFill>
                  <a:schemeClr val="accent3"/>
                </a:solidFill>
              </a:rPr>
              <a:t>Хто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знаходиться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зліва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 smtClean="0">
                <a:ln/>
                <a:solidFill>
                  <a:schemeClr val="accent3"/>
                </a:solidFill>
              </a:rPr>
              <a:t>від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cap="none" spc="0" dirty="0" err="1" smtClean="0">
                <a:ln/>
                <a:solidFill>
                  <a:schemeClr val="accent3"/>
                </a:solidFill>
                <a:effectLst/>
              </a:rPr>
              <a:t>Вінні-пуха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6084168" y="438419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2540146" y="5105144"/>
            <a:ext cx="1417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Тигра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D:\мои документы\рисунки\нов картинки и аниме\multyashki-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211" y="1414104"/>
            <a:ext cx="2153957" cy="25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мои документы\рисунки\анимации и картинки\Multi4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737761"/>
            <a:ext cx="1160951" cy="20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мои документы\рисунки\анимации и картинки\Рисунок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37" y="1556792"/>
            <a:ext cx="2728785" cy="23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35245" y="5102485"/>
            <a:ext cx="1936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`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ятачок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4091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79000" y="476672"/>
            <a:ext cx="6098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Якой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фігури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не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вистачає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75094"/>
              </p:ext>
            </p:extLst>
          </p:nvPr>
        </p:nvGraphicFramePr>
        <p:xfrm>
          <a:off x="3193513" y="1412776"/>
          <a:ext cx="3736485" cy="27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917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563888" y="162880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02916" y="2492896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878203" y="1700808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628116" y="2636912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773724" y="3429000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2916" y="1628800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45356" y="2492896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474342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00964" y="3209200"/>
            <a:ext cx="478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ysClr val="windowText" lastClr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?</a:t>
            </a:r>
            <a:endParaRPr lang="ru-RU" sz="6000" b="1" cap="all" spc="0" dirty="0">
              <a:ln/>
              <a:solidFill>
                <a:sysClr val="windowText" lastClr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47098" y="5157192"/>
            <a:ext cx="513300" cy="504056"/>
          </a:xfrm>
          <a:prstGeom prst="rect">
            <a:avLst/>
          </a:prstGeom>
          <a:solidFill>
            <a:srgbClr val="26D8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2592" y="5121188"/>
            <a:ext cx="576064" cy="5760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hlinkClick r:id="" action="ppaction://hlinkshowjump?jump=nextslide"/>
          </p:cNvPr>
          <p:cNvSpPr/>
          <p:nvPr/>
        </p:nvSpPr>
        <p:spPr>
          <a:xfrm>
            <a:off x="7556838" y="5157192"/>
            <a:ext cx="447607" cy="43204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35084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4533" y="476672"/>
            <a:ext cx="5727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Якої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ягоди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не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вистачає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>
            <a:hlinkClick r:id="" action="ppaction://hlinkshowjump?jump=nextslide"/>
          </p:cNvPr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38298"/>
              </p:ext>
            </p:extLst>
          </p:nvPr>
        </p:nvGraphicFramePr>
        <p:xfrm>
          <a:off x="3193513" y="1184558"/>
          <a:ext cx="3736485" cy="303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495"/>
                <a:gridCol w="1245495"/>
                <a:gridCol w="1245495"/>
              </a:tblGrid>
              <a:tr h="10121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17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822748" y="2195898"/>
            <a:ext cx="4780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?</a:t>
            </a:r>
            <a:endParaRPr lang="ru-RU" sz="60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5362" name="Picture 2" descr="D:\мои документы\рисунки\11591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3564" y="1184558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мои документы\рисунки\11591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3704" y="4886841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мои документы\рисунки\115911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844" y="3203756"/>
            <a:ext cx="936104" cy="1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489" y="1184558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073" y="2163611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054" y="3218692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мои документы\рисунки\ezevika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9533" y="4893546"/>
            <a:ext cx="1133646" cy="1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104" y="1183991"/>
            <a:ext cx="1134213" cy="11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558" y="2176344"/>
            <a:ext cx="1120913" cy="11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22" y="3188251"/>
            <a:ext cx="1164087" cy="11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мои документы\рисунки\анимации и картинки\Frukti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520" y="4857141"/>
            <a:ext cx="1206455" cy="12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47613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43608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28604"/>
            <a:ext cx="620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Яке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відро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саме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маленьке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?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38016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7-конечная звезда 9">
            <a:hlinkClick r:id="" action="ppaction://hlinkshowjump?jump=nextslide"/>
          </p:cNvPr>
          <p:cNvSpPr/>
          <p:nvPr/>
        </p:nvSpPr>
        <p:spPr>
          <a:xfrm>
            <a:off x="6516216" y="4365104"/>
            <a:ext cx="2520280" cy="2088232"/>
          </a:xfrm>
          <a:prstGeom prst="star7">
            <a:avLst>
              <a:gd name="adj" fmla="val 36946"/>
              <a:gd name="hf" fmla="val 102572"/>
              <a:gd name="vf" fmla="val 105210"/>
            </a:avLst>
          </a:prstGeom>
          <a:solidFill>
            <a:srgbClr val="00B0F0"/>
          </a:solidFill>
          <a:ln w="508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D:\мои документы\рисунки\1125120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722" y="1845130"/>
            <a:ext cx="2164128" cy="223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и документы\рисунки\6def470c-2bfb-11df-9323-00151786f894 - копия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4820" y="2067156"/>
            <a:ext cx="2112612" cy="179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и документы\рисунки\57580 - копия.jpg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0264" y="1567966"/>
            <a:ext cx="2756079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719718" y="5212037"/>
            <a:ext cx="684076" cy="619775"/>
          </a:xfrm>
          <a:prstGeom prst="ellipse">
            <a:avLst/>
          </a:prstGeom>
          <a:solidFill>
            <a:srgbClr val="FF7B21"/>
          </a:solidFill>
          <a:ln>
            <a:solidFill>
              <a:srgbClr val="FF7B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7457970" y="5231569"/>
            <a:ext cx="684076" cy="619775"/>
          </a:xfrm>
          <a:prstGeom prst="ellipse">
            <a:avLst/>
          </a:prstGeom>
          <a:solidFill>
            <a:srgbClr val="FF1D78"/>
          </a:solidFill>
          <a:ln>
            <a:solidFill>
              <a:srgbClr val="FF1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61710" y="5157409"/>
            <a:ext cx="684076" cy="61977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мои документы\рисунки\нов картинки и аниме\multyashki-111.gif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4" y="5949280"/>
            <a:ext cx="589459" cy="7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75198"/>
      </p:ext>
    </p:extLst>
  </p:cSld>
  <p:clrMapOvr>
    <a:masterClrMapping/>
  </p:clrMapOvr>
  <p:transition spd="slow" advClick="0">
    <p:cover/>
    <p:sndAc>
      <p:stSnd>
        <p:snd r:embed="rId2" name="TOON15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532</TotalTime>
  <Words>354</Words>
  <Application>Microsoft Office PowerPoint</Application>
  <PresentationFormat>Экран (4:3)</PresentationFormat>
  <Paragraphs>175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Sveta</cp:lastModifiedBy>
  <cp:revision>61</cp:revision>
  <dcterms:created xsi:type="dcterms:W3CDTF">2012-05-08T17:23:13Z</dcterms:created>
  <dcterms:modified xsi:type="dcterms:W3CDTF">2020-04-23T06:53:03Z</dcterms:modified>
</cp:coreProperties>
</file>